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84203"/>
  </p:normalViewPr>
  <p:slideViewPr>
    <p:cSldViewPr snapToGrid="0" snapToObjects="1">
      <p:cViewPr>
        <p:scale>
          <a:sx n="85" d="100"/>
          <a:sy n="85" d="100"/>
        </p:scale>
        <p:origin x="276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184237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540780"/>
            <a:ext cx="8705850" cy="3317219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David Beck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Joseph Hellerstein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, Jake VanderPlas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1,4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Alex Ford</a:t>
            </a: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1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eScience Institute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2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Chemical Engineering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3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Computer Science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4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Astronomy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baseline="30000" dirty="0">
                <a:solidFill>
                  <a:schemeClr val="tx1"/>
                </a:solidFill>
                <a:latin typeface="Calibri" charset="0"/>
              </a:rPr>
              <a:t>5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Biochemistry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University of Washington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October </a:t>
            </a:r>
            <a:r>
              <a:rPr lang="en-US" altLang="x-none" dirty="0" smtClean="0">
                <a:solidFill>
                  <a:schemeClr val="tx1"/>
                </a:solidFill>
                <a:latin typeface="Calibri" charset="0"/>
              </a:rPr>
              <a:t>25, </a:t>
            </a:r>
            <a:r>
              <a:rPr lang="en-US" altLang="x-none" dirty="0">
                <a:solidFill>
                  <a:schemeClr val="tx1"/>
                </a:solidFill>
                <a:latin typeface="Calibri" charset="0"/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3355882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56448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655" y="2402614"/>
            <a:ext cx="8705850" cy="122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Version control, part 2 - collaboration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Pair up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one of the pair to “own” </a:t>
            </a:r>
            <a:r>
              <a:rPr lang="is-IS" sz="3600">
                <a:latin typeface="Calibri" charset="0"/>
              </a:rPr>
              <a:t>the </a:t>
            </a:r>
            <a:r>
              <a:rPr lang="is-IS" sz="3600" smtClean="0">
                <a:latin typeface="Courier New" charset="0"/>
                <a:ea typeface="Courier New" charset="0"/>
                <a:cs typeface="Courier New" charset="0"/>
              </a:rPr>
              <a:t>pronto </a:t>
            </a:r>
            <a:r>
              <a:rPr lang="is-IS" sz="3600" smtClean="0">
                <a:latin typeface="Calibri" charset="0"/>
              </a:rPr>
              <a:t>repository </a:t>
            </a:r>
            <a:r>
              <a:rPr lang="mr-IN" sz="3600" dirty="0" smtClean="0">
                <a:latin typeface="Calibri" charset="0"/>
              </a:rPr>
              <a:t>–</a:t>
            </a:r>
            <a:r>
              <a:rPr lang="is-IS" sz="3600" dirty="0" smtClean="0">
                <a:latin typeface="Calibri" charset="0"/>
              </a:rPr>
              <a:t> you created this during our first Git class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other of the pair as a collaborator 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clone the planets repository</a:t>
            </a: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Both make changes to mars.txt by adding a new line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631</Words>
  <Application>Microsoft Macintosh PowerPoint</Application>
  <PresentationFormat>On-screen Show (4:3)</PresentationFormat>
  <Paragraphs>140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536</cp:revision>
  <dcterms:created xsi:type="dcterms:W3CDTF">2015-01-21T04:58:27Z</dcterms:created>
  <dcterms:modified xsi:type="dcterms:W3CDTF">2017-10-25T19:17:31Z</dcterms:modified>
</cp:coreProperties>
</file>